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проект кукла\об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607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130425"/>
            <a:ext cx="352839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b="1" dirty="0" smtClean="0">
                <a:latin typeface="Monotype Corsiva" pitchFamily="66" charset="0"/>
              </a:rPr>
              <a:t>Куклы- часть культуры народов </a:t>
            </a:r>
            <a:r>
              <a:rPr lang="ru-RU" sz="4900" b="1" dirty="0" smtClean="0">
                <a:latin typeface="Monotype Corsiva" pitchFamily="66" charset="0"/>
              </a:rPr>
              <a:t>России</a:t>
            </a:r>
            <a:r>
              <a:rPr lang="ru-RU" sz="4900" b="1" dirty="0" smtClean="0">
                <a:latin typeface="Monotype Corsiva" pitchFamily="66" charset="0"/>
              </a:rPr>
              <a:t> </a:t>
            </a:r>
            <a:endParaRPr lang="ru-RU" sz="49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Мероприятия </a:t>
            </a:r>
            <a:r>
              <a:rPr lang="ru-RU" dirty="0" smtClean="0"/>
              <a:t>«Куклы народов России» в библиотеке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 descr="C:\Users\Нина\Desktop\проект кукла\библиоте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464496" cy="3356764"/>
          </a:xfrm>
          <a:prstGeom prst="rect">
            <a:avLst/>
          </a:prstGeom>
          <a:noFill/>
        </p:spPr>
      </p:pic>
      <p:pic>
        <p:nvPicPr>
          <p:cNvPr id="10242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240838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</a:t>
            </a:r>
            <a:endParaRPr lang="ru-RU" dirty="0"/>
          </a:p>
        </p:txBody>
      </p:sp>
      <p:pic>
        <p:nvPicPr>
          <p:cNvPr id="8194" name="Picture 2" descr="C:\Users\Нина\Desktop\проект кукла\праздн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759" y="1600200"/>
            <a:ext cx="6542481" cy="4525963"/>
          </a:xfrm>
          <a:prstGeom prst="rect">
            <a:avLst/>
          </a:prstGeom>
          <a:noFill/>
        </p:spPr>
      </p:pic>
      <p:pic>
        <p:nvPicPr>
          <p:cNvPr id="4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9240838" cy="687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«Дымковская игрушка»</a:t>
            </a:r>
            <a:endParaRPr lang="ru-RU" dirty="0"/>
          </a:p>
        </p:txBody>
      </p:sp>
      <p:pic>
        <p:nvPicPr>
          <p:cNvPr id="1026" name="Picture 2" descr="C:\Users\Нина\Desktop\проект кукла\дым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90" y="1600200"/>
            <a:ext cx="3385420" cy="4525963"/>
          </a:xfrm>
          <a:prstGeom prst="rect">
            <a:avLst/>
          </a:prstGeom>
          <a:noFill/>
        </p:spPr>
      </p:pic>
      <p:pic>
        <p:nvPicPr>
          <p:cNvPr id="1027" name="Picture 3" descr="C:\Users\Нина\Desktop\проект кукла\рисуем дымк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790" y="1600200"/>
            <a:ext cx="3385420" cy="4525963"/>
          </a:xfrm>
          <a:prstGeom prst="rect">
            <a:avLst/>
          </a:prstGeom>
          <a:noFill/>
        </p:spPr>
      </p:pic>
      <p:pic>
        <p:nvPicPr>
          <p:cNvPr id="2050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-11113"/>
            <a:ext cx="9240838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Ручной труд «Конусные куклы»</a:t>
            </a:r>
            <a:endParaRPr lang="ru-RU" dirty="0"/>
          </a:p>
        </p:txBody>
      </p:sp>
      <p:pic>
        <p:nvPicPr>
          <p:cNvPr id="2050" name="Picture 2" descr="C:\Users\Нина\Desktop\проект кукла\конысные вырезаю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236"/>
            <a:ext cx="4038600" cy="4221890"/>
          </a:xfrm>
          <a:prstGeom prst="rect">
            <a:avLst/>
          </a:prstGeom>
          <a:noFill/>
        </p:spPr>
      </p:pic>
      <p:pic>
        <p:nvPicPr>
          <p:cNvPr id="2051" name="Picture 3" descr="C:\Users\Нина\Desktop\проект кукла\конусные мальчи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894" y="1600200"/>
            <a:ext cx="3391211" cy="4525963"/>
          </a:xfrm>
          <a:prstGeom prst="rect">
            <a:avLst/>
          </a:prstGeom>
          <a:noFill/>
        </p:spPr>
      </p:pic>
      <p:pic>
        <p:nvPicPr>
          <p:cNvPr id="3074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-11113"/>
            <a:ext cx="9240838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3074" name="Picture 2" descr="C:\Users\Нина\Desktop\проект кукла\нард для кук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745"/>
            <a:ext cx="3898776" cy="2916285"/>
          </a:xfrm>
          <a:prstGeom prst="rect">
            <a:avLst/>
          </a:prstGeom>
          <a:noFill/>
        </p:spPr>
      </p:pic>
      <p:pic>
        <p:nvPicPr>
          <p:cNvPr id="3075" name="Picture 3" descr="C:\Users\Нина\Desktop\проект кукла\дид игра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84386"/>
            <a:ext cx="4172272" cy="2865777"/>
          </a:xfrm>
          <a:prstGeom prst="rect">
            <a:avLst/>
          </a:prstGeom>
          <a:noFill/>
        </p:spPr>
      </p:pic>
      <p:pic>
        <p:nvPicPr>
          <p:cNvPr id="4098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-11113"/>
            <a:ext cx="9240838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кукол</a:t>
            </a:r>
            <a:endParaRPr lang="ru-RU" dirty="0"/>
          </a:p>
        </p:txBody>
      </p:sp>
      <p:pic>
        <p:nvPicPr>
          <p:cNvPr id="4098" name="Picture 2" descr="C:\Users\Нина\Desktop\проект кукла\знакомим с кукла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52745"/>
            <a:ext cx="4038600" cy="3020873"/>
          </a:xfrm>
          <a:prstGeom prst="rect">
            <a:avLst/>
          </a:prstGeom>
          <a:noFill/>
        </p:spPr>
      </p:pic>
      <p:pic>
        <p:nvPicPr>
          <p:cNvPr id="4099" name="Picture 3" descr="C:\Users\Нина\Desktop\проект кукла\презентация куко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52745"/>
            <a:ext cx="4038600" cy="3020873"/>
          </a:xfrm>
          <a:prstGeom prst="rect">
            <a:avLst/>
          </a:prstGeom>
          <a:noFill/>
        </p:spPr>
      </p:pic>
      <p:pic>
        <p:nvPicPr>
          <p:cNvPr id="5122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-11113"/>
            <a:ext cx="9240838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Презентация кукол</a:t>
            </a:r>
            <a:endParaRPr lang="ru-RU" dirty="0"/>
          </a:p>
        </p:txBody>
      </p:sp>
      <p:pic>
        <p:nvPicPr>
          <p:cNvPr id="5122" name="Picture 2" descr="C:\Users\Нина\Desktop\проект кукла\презентация даш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628800"/>
            <a:ext cx="2636082" cy="3524174"/>
          </a:xfrm>
          <a:prstGeom prst="rect">
            <a:avLst/>
          </a:prstGeom>
          <a:noFill/>
        </p:spPr>
      </p:pic>
      <p:pic>
        <p:nvPicPr>
          <p:cNvPr id="5123" name="Picture 3" descr="C:\Users\Нина\Desktop\проект кукла\вар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798" y="2374346"/>
            <a:ext cx="4951314" cy="2514205"/>
          </a:xfrm>
          <a:prstGeom prst="rect">
            <a:avLst/>
          </a:prstGeom>
          <a:noFill/>
        </p:spPr>
      </p:pic>
      <p:pic>
        <p:nvPicPr>
          <p:cNvPr id="6146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-11113"/>
            <a:ext cx="9240838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Нина\Desktop\проект кукла\конусные кук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4038600" cy="2716373"/>
          </a:xfrm>
          <a:prstGeom prst="rect">
            <a:avLst/>
          </a:prstGeom>
          <a:noFill/>
        </p:spPr>
      </p:pic>
      <p:pic>
        <p:nvPicPr>
          <p:cNvPr id="9219" name="Picture 3" descr="C:\Users\Нина\Desktop\проект кукла\Kukla_koza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92974"/>
            <a:ext cx="4316288" cy="2950588"/>
          </a:xfrm>
          <a:prstGeom prst="rect">
            <a:avLst/>
          </a:prstGeom>
          <a:noFill/>
        </p:spPr>
      </p:pic>
      <p:pic>
        <p:nvPicPr>
          <p:cNvPr id="7170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7625" y="-11113"/>
            <a:ext cx="9240838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:\Users\User\Downloads\Без названия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5145"/>
            <a:ext cx="4038600" cy="251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-11113"/>
            <a:ext cx="9240838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на\Desktop\проект кукла\1659984037_6-kartinkin-net-p-fon-dlya-prezentatsii-s-komi-ornamentom-kr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838" y="0"/>
            <a:ext cx="9240838" cy="68818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Мини-музей «Куклы </a:t>
            </a:r>
            <a:r>
              <a:rPr lang="ru-RU" dirty="0" smtClean="0"/>
              <a:t>народов </a:t>
            </a:r>
            <a:r>
              <a:rPr lang="ru-RU" dirty="0" smtClean="0"/>
              <a:t>                                                               России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C:\Users\Нина\Desktop\проект кукла\музе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0008" y="1600200"/>
            <a:ext cx="3132983" cy="4525963"/>
          </a:xfrm>
          <a:prstGeom prst="rect">
            <a:avLst/>
          </a:prstGeom>
          <a:noFill/>
        </p:spPr>
      </p:pic>
      <p:pic>
        <p:nvPicPr>
          <p:cNvPr id="6147" name="Picture 3" descr="C:\Users\Нина\Desktop\проект кукла\музей рассказываю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060848"/>
            <a:ext cx="4038600" cy="3020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Куклы- часть культуры народов России </vt:lpstr>
      <vt:lpstr>Рисование «Дымковская игрушка»</vt:lpstr>
      <vt:lpstr>Ручной труд «Конусные куклы»</vt:lpstr>
      <vt:lpstr>Дидактические игры</vt:lpstr>
      <vt:lpstr>Презентация кукол</vt:lpstr>
      <vt:lpstr>Презентация кукол</vt:lpstr>
      <vt:lpstr>Слайд 7</vt:lpstr>
      <vt:lpstr>Слайд 8</vt:lpstr>
      <vt:lpstr> Мини-музей «Куклы народов                                                                России»</vt:lpstr>
      <vt:lpstr>  Мероприятия «Куклы народов России» в библиотеке </vt:lpstr>
      <vt:lpstr>Праздник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Нина Галинова</cp:lastModifiedBy>
  <cp:revision>2</cp:revision>
  <dcterms:created xsi:type="dcterms:W3CDTF">2023-03-09T14:09:24Z</dcterms:created>
  <dcterms:modified xsi:type="dcterms:W3CDTF">2023-03-09T15:07:57Z</dcterms:modified>
</cp:coreProperties>
</file>