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1E488-9A91-44EA-8DD6-BE73C1856505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EF0D0-2538-4A6F-B1A0-2597C31373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pina.guru/files/2018/osanka-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844824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«Формирование правильной осанки у детей дошкольного возраста»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«Игры для формирования осанки»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osanka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996952"/>
            <a:ext cx="3938780" cy="2199578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999853" y="382107"/>
            <a:ext cx="5144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Муниципальное казенное дошкольное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образовательное учреждение - детский сад комбинированного вида №3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Барабинского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района Новосибирской области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5877272"/>
            <a:ext cx="2904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Подготовила: Мария Михайловна Герман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428604"/>
            <a:ext cx="87154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Эстафета "Загрузи машину"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машины, палочки, карандаши, фломастеры.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босиком, руки на поясе, спина прямая, пальцами ног поочередно берут палочки и передают их друг другу по цепочке, последний складывает в машину.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Усложненный вариант. Соревнуются две команды.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Эстафета с палочкой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палочки длиной 20 см.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в одну линию, плечо к плечу. Первый ребенок берет пальцами ноги палочку и передает ее следующему участнику, не опуская на пол.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Усложненный вариант. Соревнуются две команды.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Эстафета "Построим лесенку"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то же.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в шеренге, плечом к плечу. Возле первого ребенка лежит 12-18 палочек. Дети передают по одной палочке друг другу, а последний выстраивает лесенку.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Эстафета с машиной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машина с веревочкой.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в шеренге, плечом к плечу. Возле первого ребенка стоит машина с веревочкой. Он пальцами ноги берет веревочку и подтягивает машину до второго ребенка, передает ее следующему, не опуская на пол.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Усложненный вариант. Соревнуются две команды.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728" y="285728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Осанка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вертикальное положение тела, которое человек принимает неосознанно в расслабленном состоянии. Зависит она от мышечного тонуса, состояния позвоночных суставов, формы грудной клетки и таза.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Формируется осанка с детского возраста и претерпевает изменения в каждый возрастной период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creen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4143379"/>
            <a:ext cx="6072230" cy="2500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0100" y="428604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Осанка считается правильной, если непринуждённо стоящий человек, находясь в привычной для него позе, не делает лишних активных напряжений и держит голову и корпус прямо. Кроме этого, он имеет лёгкую походку, слегка опущенные и отведённые назад плечи, направленную вперёд грудь, подтянутый живот и ноги, разогнутые в коленях.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ravilnoe-osveshhe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286124"/>
            <a:ext cx="6882586" cy="341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1472" y="285727"/>
            <a:ext cx="821537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Профилактика нарушений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Здоровая осанка – результат правильного образа жизни. Чтобы избежать нарушений, профилактикой необходимо заниматься с раннего возраста. Правила формирования и поддержания здоровой осанки: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Сбалансированное питание с достаточным содержанием белка, минералов и витаминов. Необходимо поддерживать нормальный вес, так как лишние килограммы часто являются причиной нарушения осанки.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Ровная, в меру жесткая кровать. Оптимальным будет использование ортопедического матраса и ортопедической подушки.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Регулярная физическая активность. Необходимо использовать упражнения, направленные на укрепление мышц спины и брюшного пресса. Эффективны йога и плавание.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Правильное обустройство рабочего места. Важно, чтобы стул и стол были подходящего размера, и не приходилось чрезмерно наклонять спину. Стул должен быть с высокой спинкой, а вот длительное нахождение в кресле не рекомендуется.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ношении рюкзаков или сумок необходимо следить, чтобы нагрузка на позвоночник распределялась равномерно.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необходимости можно использовать эластичные корректоры осанки.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Курсы массажа спины 1 – 2 раза в год.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u="sng" dirty="0" smtClean="0">
                <a:hlinkClick r:id="rId3"/>
              </a:rPr>
              <a:t/>
            </a:r>
            <a:br>
              <a:rPr lang="ru-RU" i="1" u="sng" dirty="0" smtClean="0">
                <a:hlinkClick r:id="rId3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357166"/>
            <a:ext cx="8095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«Игры для дошкольников для формирования правильной осанки»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Встань, как 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Формирование стереотипа правильной осанки.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гуляют по залу. По команде: «Встань, как я» - останавливаются, принимая правильную осанку по показу взрослого.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Построй дом.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Формирование стереотипа правильной осанки.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Мешочек с песком 10*10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гуляют по залу. По команде: «Построй дом» - дети встают к мешочку – пятки вместе, носки врозь, образуя «крышу дома».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Займи дом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Формирование стереотипа правильной осанки.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Мешочек с песком 10*10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у мешочка с песком (у дома), сохраняя правильную осанку. По хлопку дети перебегают из дома в дом, встают, принимая правильную осанку.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Вариант игры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Убираем один мешочек, один ребенок остается без дома и проверяет, все ли стоят красиво, если нет, занимает место того, кто стоит неправильно, или выбывает из игры.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домике живут.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Формирование стереотипа правильной осанки. Укрепление мышц туловища и конечностей.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Мешочек с песком 10*10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у мешочка с песком (у дома), сохраняя правильную осанку. По предложенной команде: «Лошадки», «Пингвины», «Медведи»... имитируют движения животных. Возвращаются в дом, приняв правильную осанку.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428604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Гуляющие черепахи.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Формирование стереотипа правильной осанки. Укрепление мышц туловища и конечностей.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Мешочек с песком 10*10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идут от старта до финиша с мешочком на голове.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Запусти космический корабль.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обучение приемам игры в мяч, развитие умения ориентироваться в пространстве, координация движений рук, развитие мышц плечевого пояса.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мяч.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Детям предлагают запустить космический корабль. Взрослый подкидывает мяч вверх. Ребенок повторяет движения взрослого. (5-6 раз)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Мяч покатился.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Развитие координации движений, умение ориентироваться в пространстве, обучение различным приемам игры в мяч.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Оборудование: Мячи.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Ведущий раздает мячи, затем катит свой мяч и говорит при этом: «Мяч покатился». Идет за ним и берет в руки. Дети повторяют движения взрослого. Необходимо контролировать правильность осанки, походку детей, носовое дыхание.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1472" y="357166"/>
            <a:ext cx="778674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По-турецки мы сидели.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Укрепление мышечного «корсета».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Ведущий показывает ребенку, как сидеть по-турецки, ставит под подбородком кисти рук и, покачивая головой из стороны в строну, напевает: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По-турецки мы сидели,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Пили чай и сушки ели,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Пили, пили, ели, ели.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Еле-еле досидели.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садиться напротив, повторяет движения и распевает стишок вместе с ведущим.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Рыбки и щука.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Улучшение дренажной функции бронхов, общефизическое воздействие, развитие ловкости.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– «рыбки» лежат на спине, руки вдоль туловища, имитируют движения плавающей рыбки. По команде: «Щуки» - дети переворачиваются на живот, руки под подбородок, пятка вместе. «Щука» ловит зазевавшихся «рыбок».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Дотянись до ладошки.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Формирование стереотипа правильной осанки.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положении стоя, не отрывая ног от пола, предлагается ребенку дотянуться до ладони над головой (1см).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357166"/>
            <a:ext cx="77153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Солдатики и куклы.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Формирование стереотипа правильной осанки, умения расслабляться.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команде: «Солдатики» - дети принимают правильную осанку.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команде: «Куклы» - опускают голову, плечи, руки; расслабляются.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Мышки и кошка.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Укрепление мышц туловища и конечностей.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«Мышки» гуляют на четвереньках по залу. По команде: «Кошки» - убегают в дом. «Кошка», передвигаясь на четвереньках, ловит «мышек».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Кач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кач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Укрепление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связочно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–мышечного аппарата стопы, увеличение амплитуды движений в голеностопных суставах и суставах стоп и пальцев ног.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лежит или сидит на полу, ноги вытянуты. По сигналу ведущего: «Вправо, влево, вверх, вниз» - сгибают или разгибают ступни. Движения сопровождаются словами: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Кач-кач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1049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8</cp:revision>
  <dcterms:created xsi:type="dcterms:W3CDTF">2020-03-23T07:53:10Z</dcterms:created>
  <dcterms:modified xsi:type="dcterms:W3CDTF">2021-03-26T12:50:33Z</dcterms:modified>
</cp:coreProperties>
</file>