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CBF15A-FD21-42BD-A2F4-9D5A5573C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595F2F-6C91-4984-8692-20D96587DC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79209968_85-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2115666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 –класс  «Внедрение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технологий, способствующих сохранению и укреплению  здоровья воспитанников в условиях ДОУ»</a:t>
            </a:r>
            <a:r>
              <a:rPr lang="ru-RU" sz="2400" b="1" i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949280"/>
            <a:ext cx="3312368" cy="504056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Герман Мария Михайловна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16632"/>
            <a:ext cx="570701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 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образовательное  учреждение -детский сад комбинированного вида  №3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57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-Положительно влияет на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обменные процессы, играющие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важную роль в кровоснабжении,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 числе и легочной ткани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-Улучшает дренажную функцию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бронхов; - восстанавливает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нарушенное носовое дыхание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-Повышает общую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сопротивляемость организма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ина\Desktop\телефон\IMG_20181219_160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072342" cy="2304256"/>
          </a:xfrm>
          <a:prstGeom prst="rect">
            <a:avLst/>
          </a:prstGeom>
          <a:noFill/>
        </p:spPr>
      </p:pic>
      <p:pic>
        <p:nvPicPr>
          <p:cNvPr id="6" name="Рисунок 5" descr="IMG-20191129-WA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84784"/>
            <a:ext cx="2915816" cy="218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-Учит детей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расслабляться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-Способствует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концентрации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-Помогает снять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напряжение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-Снимает возбуждение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28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07834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Музыкатерапия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-Снимает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напряжение 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раздражительность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-Снимает головную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-Восстанавливает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спокойное дыхание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Кизиологические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-повышают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-синхронизируют работу полушарий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-улучшают мыслительную деятельность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-способствуют улучшению памяти и внимания.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–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r>
              <a:rPr lang="ru-RU" b="1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-Повысить иммунную защиту организма.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-Стимулировать развитие познавательного интереса, памяти, внимания, мышления.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C:\Users\Нина\Desktop\вацап для здорового\физминутка\IMG-20181116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Мелкая моторика рук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4932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мелкой моторики – один из показателей интеллектуальной готовности ребенка к школьному обучению. Ребенок, имеющий высокий уровень развития мелкой моторики (у него подвижные и ловкие пальчики), говорить научится без особого труда, речь будет развиваться правильно. Он умеет логически рассуждать, у него развиты память, внимание, связная речь.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044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«Детям совершенно так же, как 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взрослым, хочется быть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здоровыми и сильными, только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не знают, что для этого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делать. Объясни им, и они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беречься»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Корчак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7e97de5e19f716671e49c2da0481524-clipart-bab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5690" y="4365104"/>
            <a:ext cx="264831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28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сегодняшнего мастер-класса является совершенствование педагогического мастерства  по применению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работе с детьми дошкольного возраста.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значение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образовательном процессе и необходимость их применения в условиях ДОУ.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Поделиться личным опытом работы по применению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работе с детьми 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распространению педагогического опыта по применению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в образовании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мер, включающая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взаимосвязь и взаимодействие всех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факторов образовательной среды,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 сохранение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ребенка на всех этапах его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и развития.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образовательные технологии делятся на три группы: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Технологии сохранения 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стимулирования здоровья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Технологии обучения здоровому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образу жизни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Коррекционные технологии.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-Подвижные и спортивные игры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-Релаксация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-Гимнастика пальчиковая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-Гимнастика для глаз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-Гимнастика дыхательная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-Динамическая гимнастика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-Проблемно – игровые 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 жизни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-Песочная терапия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-Музыкотерапия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Зрительная гимнастика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-Улучшает циркуляцию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крови и внутриглазной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жидкости глаз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-Укрепляет мышцы глаз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-Улучшает аккомодацию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(это способность глаза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 к хорошему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качеству зрения на разных расстояниях)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252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Мастер –класс  «Внедрение здоровьесберегающих технологий, способствующих сохранению и укреплению  здоровья воспитанников в условиях ДОУ» </vt:lpstr>
      <vt:lpstr>   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  Януш Корчак</vt:lpstr>
      <vt:lpstr>Целью сегодняшнего мастер-класса является совершенствование педагогического мастерства  по применению здоровьесберегающих технологий в работе с детьми дошкольного возраста.  Задачи: Раскрыть значение здоровьесберегающих технологий в воспитательно- образовательном процессе и необходимость их применения в условиях ДОУ. Поделиться личным опытом работы по применению здоровьесберегающих технологий в работе с детьми . Способствовать распространению педагогического опыта по применению здоровьесберегающих технологий.  </vt:lpstr>
      <vt:lpstr>Здоровьесберегающие технологии в образовании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vt:lpstr>
      <vt:lpstr>Здоровьесберегающие  образовательные технологии делятся на три группы:</vt:lpstr>
      <vt:lpstr>Технологии сохранения и стимулирования</vt:lpstr>
      <vt:lpstr>Технологии обучения здоровому образу жизни</vt:lpstr>
      <vt:lpstr>Коррекционные технологии </vt:lpstr>
      <vt:lpstr>Зрительная гимнастика</vt:lpstr>
      <vt:lpstr>Дыхательная гимнастика</vt:lpstr>
      <vt:lpstr>Релаксация</vt:lpstr>
      <vt:lpstr>  Музыкатерапия</vt:lpstr>
      <vt:lpstr>Кизиологические упражнения</vt:lpstr>
      <vt:lpstr>Су – Джок терапия.  </vt:lpstr>
      <vt:lpstr>Мелкая моторика рук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</cp:revision>
  <dcterms:created xsi:type="dcterms:W3CDTF">2020-10-27T13:21:12Z</dcterms:created>
  <dcterms:modified xsi:type="dcterms:W3CDTF">2020-10-27T16:11:17Z</dcterms:modified>
</cp:coreProperties>
</file>