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21655528_2-phonoteka_org-p-fon-dlya-prezentatsii-zimnii-spo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81277" y="-463897"/>
            <a:ext cx="598144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казенное дошкольное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образовательное учреждение - детский сад комбинированного вида №3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Барабинского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 Новосибирской области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76350" y="-3298520"/>
            <a:ext cx="6964279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прогулке мы гуляем – здоровье укрепляем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!».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Выполнила: Герман М.М.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388807495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700808"/>
            <a:ext cx="3844699" cy="216024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8608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1-й день. «День строительства снежных построек». Девиз: «Ох и весело зимой горку строим мы с тобой!».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163896411166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772816"/>
            <a:ext cx="2693098" cy="3600399"/>
          </a:xfrm>
          <a:effectLst>
            <a:glow rad="139700">
              <a:schemeClr val="accent3">
                <a:satMod val="175000"/>
                <a:alpha val="40000"/>
              </a:schemeClr>
            </a:glow>
            <a:softEdge rad="12700"/>
          </a:effectLst>
        </p:spPr>
      </p:pic>
      <p:pic>
        <p:nvPicPr>
          <p:cNvPr id="8" name="Рисунок 7" descr="16389641116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3429000"/>
            <a:ext cx="2376264" cy="3176823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2-й день. «День зимних забав». Девиз: «Зимой развивайся – спортом занимайся!»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6388807495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88840"/>
            <a:ext cx="2466315" cy="4389437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IMG-20211207-WA0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564904"/>
            <a:ext cx="4475668" cy="334556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3-й день. «День быстрых санок». Девиз: «Тот, кто веселится – мороза не боится!»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6388807495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3789040"/>
            <a:ext cx="5221797" cy="2933997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16388904819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916832"/>
            <a:ext cx="5212782" cy="2736304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4-й день. «День путешествий». Девиз: «Не зеваем, детвора, путешествовать пора!»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6388912238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628800"/>
            <a:ext cx="2756141" cy="4901691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16389640239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916832"/>
            <a:ext cx="3372822" cy="450912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5-й день. «День трудолюбия ». Девиз: «Долой простуду – гулять на прогулке буду!»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6388898632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844824"/>
            <a:ext cx="2736304" cy="4869952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16388898632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859893"/>
            <a:ext cx="2808312" cy="480946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21655528_2-phonoteka_org-p-fon-dlya-prezentatsii-zimnii-sport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79712" y="1772816"/>
            <a:ext cx="4511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ВНИМАНИЕ,</a:t>
            </a:r>
          </a:p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БУДЬТЕ ЗДОРОВЫ!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237</TotalTime>
  <Words>87</Words>
  <Application>Microsoft Office PowerPoint</Application>
  <PresentationFormat>Экран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Слайд 1</vt:lpstr>
      <vt:lpstr>                          1-й день. «День строительства снежных построек». Девиз: «Ох и весело зимой горку строим мы с тобой!». </vt:lpstr>
      <vt:lpstr>    2-й день. «День зимних забав». Девиз: «Зимой развивайся – спортом занимайся!»</vt:lpstr>
      <vt:lpstr>3-й день. «День быстрых санок». Девиз: «Тот, кто веселится – мороза не боится!»</vt:lpstr>
      <vt:lpstr>4-й день. «День путешествий». Девиз: «Не зеваем, детвора, путешествовать пора!»</vt:lpstr>
      <vt:lpstr> 5-й день. «День трудолюбия ». Девиз: «Долой простуду – гулять на прогулке буду!»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19</cp:revision>
  <dcterms:modified xsi:type="dcterms:W3CDTF">2021-12-08T13:20:54Z</dcterms:modified>
</cp:coreProperties>
</file>